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sldIdLst>
    <p:sldId id="263" r:id="rId2"/>
    <p:sldId id="265" r:id="rId3"/>
    <p:sldId id="264" r:id="rId4"/>
    <p:sldId id="262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4"/>
    <p:restoredTop sz="94697"/>
  </p:normalViewPr>
  <p:slideViewPr>
    <p:cSldViewPr snapToGrid="0" snapToObjects="1">
      <p:cViewPr varScale="1">
        <p:scale>
          <a:sx n="105" d="100"/>
          <a:sy n="105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2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1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2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1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6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5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6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31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5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34" r:id="rId4"/>
    <p:sldLayoutId id="2147483735" r:id="rId5"/>
    <p:sldLayoutId id="2147483741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c’est quoi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324848-5300-9B4E-89CA-29496CF8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850" y="2963781"/>
            <a:ext cx="4321834" cy="9851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35B373-B8A0-AC4F-964E-C09991E7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69" y="2559968"/>
            <a:ext cx="2254250" cy="17927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CD2BFF4-034B-4E49-B171-7658B91F5939}"/>
              </a:ext>
            </a:extLst>
          </p:cNvPr>
          <p:cNvSpPr/>
          <p:nvPr/>
        </p:nvSpPr>
        <p:spPr>
          <a:xfrm>
            <a:off x="2284481" y="4667628"/>
            <a:ext cx="15937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Formation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9C9A68-19FA-3E4E-9B20-E591F314776C}"/>
              </a:ext>
            </a:extLst>
          </p:cNvPr>
          <p:cNvSpPr/>
          <p:nvPr/>
        </p:nvSpPr>
        <p:spPr>
          <a:xfrm>
            <a:off x="7394087" y="4667628"/>
            <a:ext cx="14414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Certificat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61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c’est quoi 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D2BFF4-034B-4E49-B171-7658B91F5939}"/>
              </a:ext>
            </a:extLst>
          </p:cNvPr>
          <p:cNvSpPr/>
          <p:nvPr/>
        </p:nvSpPr>
        <p:spPr>
          <a:xfrm>
            <a:off x="1688559" y="2780093"/>
            <a:ext cx="92191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Formation Projet Voltaire, n°1 de la remise à niveau en orthographe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0599AB-D2B0-304C-8AC5-F97766D277BC}"/>
              </a:ext>
            </a:extLst>
          </p:cNvPr>
          <p:cNvSpPr/>
          <p:nvPr/>
        </p:nvSpPr>
        <p:spPr>
          <a:xfrm>
            <a:off x="1688558" y="3529331"/>
            <a:ext cx="33217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5 millions d’utilisateurs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E33AD9-3476-244E-A8F6-00AC5F09BD91}"/>
              </a:ext>
            </a:extLst>
          </p:cNvPr>
          <p:cNvSpPr/>
          <p:nvPr/>
        </p:nvSpPr>
        <p:spPr>
          <a:xfrm>
            <a:off x="1680481" y="4308891"/>
            <a:ext cx="85331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82% des recruteurs sont sensibles à l’orthographe des candidats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255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c’est quoi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B3BF30-E931-2F42-8A0D-A3CEE5A0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1" y="2298151"/>
            <a:ext cx="8815388" cy="3620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6D567-3AF7-3944-A417-7F192DAAC89E}"/>
              </a:ext>
            </a:extLst>
          </p:cNvPr>
          <p:cNvSpPr/>
          <p:nvPr/>
        </p:nvSpPr>
        <p:spPr>
          <a:xfrm>
            <a:off x="8215313" y="5314950"/>
            <a:ext cx="2000250" cy="40005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75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comment ça marche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EF3DC7-29E5-3446-B17E-F1689FD6D137}"/>
              </a:ext>
            </a:extLst>
          </p:cNvPr>
          <p:cNvSpPr/>
          <p:nvPr/>
        </p:nvSpPr>
        <p:spPr>
          <a:xfrm>
            <a:off x="3543403" y="3275234"/>
            <a:ext cx="49621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Formation en ligne et en présentiel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B302C-3360-904C-8AB8-B5CB6FF206C7}"/>
              </a:ext>
            </a:extLst>
          </p:cNvPr>
          <p:cNvSpPr/>
          <p:nvPr/>
        </p:nvSpPr>
        <p:spPr>
          <a:xfrm>
            <a:off x="3506989" y="2270403"/>
            <a:ext cx="51780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Évaluation initiale avec un didacticiel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20E5F-32D6-454C-A8A3-7A29B044C837}"/>
              </a:ext>
            </a:extLst>
          </p:cNvPr>
          <p:cNvSpPr/>
          <p:nvPr/>
        </p:nvSpPr>
        <p:spPr>
          <a:xfrm>
            <a:off x="3053202" y="5352624"/>
            <a:ext cx="61193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</a:rPr>
              <a:t>Délivrance du certificat Voltaire (Woonoz)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DE8E96-84DB-C04F-848C-B6070AE5D860}"/>
              </a:ext>
            </a:extLst>
          </p:cNvPr>
          <p:cNvSpPr/>
          <p:nvPr/>
        </p:nvSpPr>
        <p:spPr>
          <a:xfrm>
            <a:off x="3519179" y="4368982"/>
            <a:ext cx="51331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Evaluation finale dans un OF habilité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sp>
        <p:nvSpPr>
          <p:cNvPr id="30" name="Flèche vers le bas 29">
            <a:extLst>
              <a:ext uri="{FF2B5EF4-FFF2-40B4-BE49-F238E27FC236}">
                <a16:creationId xmlns:a16="http://schemas.microsoft.com/office/drawing/2014/main" id="{7C68FAF8-D969-8A4A-A969-DC8DD0E20A8B}"/>
              </a:ext>
            </a:extLst>
          </p:cNvPr>
          <p:cNvSpPr/>
          <p:nvPr/>
        </p:nvSpPr>
        <p:spPr>
          <a:xfrm>
            <a:off x="5892482" y="2829936"/>
            <a:ext cx="403023" cy="41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lèche vers le bas 31">
            <a:extLst>
              <a:ext uri="{FF2B5EF4-FFF2-40B4-BE49-F238E27FC236}">
                <a16:creationId xmlns:a16="http://schemas.microsoft.com/office/drawing/2014/main" id="{BC6BB7F1-03E0-B54E-B740-9DBC6987478A}"/>
              </a:ext>
            </a:extLst>
          </p:cNvPr>
          <p:cNvSpPr/>
          <p:nvPr/>
        </p:nvSpPr>
        <p:spPr>
          <a:xfrm>
            <a:off x="5892482" y="3914662"/>
            <a:ext cx="403023" cy="41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Flèche vers le bas 33">
            <a:extLst>
              <a:ext uri="{FF2B5EF4-FFF2-40B4-BE49-F238E27FC236}">
                <a16:creationId xmlns:a16="http://schemas.microsoft.com/office/drawing/2014/main" id="{433D3D9F-C1ED-A04F-A4D4-EB774606891D}"/>
              </a:ext>
            </a:extLst>
          </p:cNvPr>
          <p:cNvSpPr/>
          <p:nvPr/>
        </p:nvSpPr>
        <p:spPr>
          <a:xfrm>
            <a:off x="5892482" y="4924271"/>
            <a:ext cx="403023" cy="403294"/>
          </a:xfrm>
          <a:prstGeom prst="downArrow">
            <a:avLst>
              <a:gd name="adj1" fmla="val 50000"/>
              <a:gd name="adj2" fmla="val 53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328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comment ça marche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219BAB-1AD2-F945-B504-D0448F7D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94" y="2891273"/>
            <a:ext cx="87630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comment ça marche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624BE-29BB-FE46-B579-D83DC476FB4A}"/>
              </a:ext>
            </a:extLst>
          </p:cNvPr>
          <p:cNvSpPr/>
          <p:nvPr/>
        </p:nvSpPr>
        <p:spPr>
          <a:xfrm>
            <a:off x="1447799" y="2299889"/>
            <a:ext cx="4392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Une échelle de score étalonnée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8C9983-5AA5-CF44-8187-7A209395C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84" t="-1" r="1384" b="6092"/>
          <a:stretch/>
        </p:blipFill>
        <p:spPr>
          <a:xfrm>
            <a:off x="1404000" y="2971503"/>
            <a:ext cx="9576262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1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003B42-F17E-473C-9366-9369C0471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DDF01-2EFB-49D0-864E-0CE29F33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A5BB7-5B71-4B52-AD7F-3BA82A61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1BDD5A-B952-463D-8BF6-F89EC6F21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C2EF86-4721-4AC5-AC3A-5343FE1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2A6C7C-49DA-4D7E-9647-1696C74D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D7A0AC-AE50-F04B-AF7A-A2BC860F7B6D}"/>
              </a:ext>
            </a:extLst>
          </p:cNvPr>
          <p:cNvSpPr txBox="1"/>
          <p:nvPr/>
        </p:nvSpPr>
        <p:spPr>
          <a:xfrm>
            <a:off x="990600" y="1442705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Voltaire, comment ça marche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624BE-29BB-FE46-B579-D83DC476FB4A}"/>
              </a:ext>
            </a:extLst>
          </p:cNvPr>
          <p:cNvSpPr/>
          <p:nvPr/>
        </p:nvSpPr>
        <p:spPr>
          <a:xfrm>
            <a:off x="1447799" y="2299889"/>
            <a:ext cx="4392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</a:rPr>
              <a:t>Une échelle de score étalonnée</a:t>
            </a:r>
            <a:endParaRPr lang="fr-FR" sz="2200" dirty="0">
              <a:solidFill>
                <a:schemeClr val="bg1"/>
              </a:solidFill>
              <a:effectLst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0961F17-E563-6A42-BFC9-DEEE35641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" t="5047" r="-1248" b="-5742"/>
          <a:stretch/>
        </p:blipFill>
        <p:spPr>
          <a:xfrm>
            <a:off x="1536471" y="2971503"/>
            <a:ext cx="9576262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84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LeftStep">
      <a:dk1>
        <a:srgbClr val="000000"/>
      </a:dk1>
      <a:lt1>
        <a:srgbClr val="FFFFFF"/>
      </a:lt1>
      <a:dk2>
        <a:srgbClr val="372441"/>
      </a:dk2>
      <a:lt2>
        <a:srgbClr val="E2E4E8"/>
      </a:lt2>
      <a:accent1>
        <a:srgbClr val="D39626"/>
      </a:accent1>
      <a:accent2>
        <a:srgbClr val="D54317"/>
      </a:accent2>
      <a:accent3>
        <a:srgbClr val="E7294C"/>
      </a:accent3>
      <a:accent4>
        <a:srgbClr val="D51789"/>
      </a:accent4>
      <a:accent5>
        <a:srgbClr val="E329E7"/>
      </a:accent5>
      <a:accent6>
        <a:srgbClr val="8217D5"/>
      </a:accent6>
      <a:hlink>
        <a:srgbClr val="4873C2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102</Words>
  <Application>Microsoft Macintosh PowerPoint</Application>
  <PresentationFormat>Grand écran</PresentationFormat>
  <Paragraphs>18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0" baseType="lpstr">
      <vt:lpstr>Garamond</vt:lpstr>
      <vt:lpstr>Gill Sans MT</vt:lpstr>
      <vt:lpstr>SavonVTI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 Cléa / voltaire</dc:title>
  <dc:creator>Laurent PAVAGEAI</dc:creator>
  <cp:lastModifiedBy>Raphaële Oliveau</cp:lastModifiedBy>
  <cp:revision>29</cp:revision>
  <dcterms:created xsi:type="dcterms:W3CDTF">2020-04-20T06:44:39Z</dcterms:created>
  <dcterms:modified xsi:type="dcterms:W3CDTF">2023-02-01T20:01:48Z</dcterms:modified>
</cp:coreProperties>
</file>